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Nuni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regular.fntdata"/><Relationship Id="rId25" Type="http://schemas.openxmlformats.org/officeDocument/2006/relationships/slide" Target="slides/slide20.xml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225d64894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5225d64894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7b83382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87b83382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5225d64894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5225d64894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225d64894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5225d64894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5225d64894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5225d64894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5225d64894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5225d6489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225d6489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5225d6489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225d64894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5225d64894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225d64894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5225d64894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5225d64894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5225d64894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225d64894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5225d64894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225d64894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5225d64894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225d64894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5225d64894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5225d64894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5225d64894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225d64894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5225d64894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225d64894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5225d64894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225d64894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225d64894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225d64894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5225d64894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5225d64894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5225d64894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Guides Around the World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and Contrast</a:t>
            </a:r>
            <a:endParaRPr/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Name at least three common themes from the collection guides. Name three things that you noticed were unique to some/one.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Which food guides were the easiest to understand? Which were the most difficult? Which one do you vibe with the most? Explain why.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What connections can you make about the local culture and the food guide recommendations?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Which guide is most like the one you follow in your own diet.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If all food guides are different, is there a right/wrong way to eat? Explain </a:t>
            </a:r>
            <a:r>
              <a:rPr lang="en"/>
              <a:t>your thoughts.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Canada Food Guide Assignment</a:t>
            </a:r>
            <a:endParaRPr/>
          </a:p>
        </p:txBody>
      </p:sp>
      <p:sp>
        <p:nvSpPr>
          <p:cNvPr id="197" name="Google Shape;197;p2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1942</a:t>
            </a:r>
            <a:endParaRPr/>
          </a:p>
        </p:txBody>
      </p:sp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800" y="464375"/>
            <a:ext cx="4848400" cy="397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1944</a:t>
            </a:r>
            <a:endParaRPr/>
          </a:p>
        </p:txBody>
      </p:sp>
      <p:sp>
        <p:nvSpPr>
          <p:cNvPr id="210" name="Google Shape;210;p2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151" y="305225"/>
            <a:ext cx="2761699" cy="42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1949</a:t>
            </a:r>
            <a:endParaRPr/>
          </a:p>
        </p:txBody>
      </p:sp>
      <p:sp>
        <p:nvSpPr>
          <p:cNvPr id="217" name="Google Shape;217;p2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7925" y="219975"/>
            <a:ext cx="2988150" cy="470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1961</a:t>
            </a:r>
            <a:endParaRPr/>
          </a:p>
        </p:txBody>
      </p:sp>
      <p:sp>
        <p:nvSpPr>
          <p:cNvPr id="224" name="Google Shape;224;p2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450" y="270412"/>
            <a:ext cx="4761100" cy="460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1977</a:t>
            </a:r>
            <a:endParaRPr/>
          </a:p>
        </p:txBody>
      </p:sp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500" y="600075"/>
            <a:ext cx="2924175" cy="39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4675" y="513400"/>
            <a:ext cx="291465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1992</a:t>
            </a:r>
            <a:endParaRPr/>
          </a:p>
        </p:txBody>
      </p:sp>
      <p:sp>
        <p:nvSpPr>
          <p:cNvPr id="239" name="Google Shape;239;p2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325" y="704850"/>
            <a:ext cx="2847975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0200" y="762000"/>
            <a:ext cx="291465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2007</a:t>
            </a:r>
            <a:endParaRPr/>
          </a:p>
        </p:txBody>
      </p:sp>
      <p:sp>
        <p:nvSpPr>
          <p:cNvPr id="247" name="Google Shape;247;p3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8875" y="273988"/>
            <a:ext cx="3486250" cy="45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</a:t>
            </a:r>
            <a:endParaRPr/>
          </a:p>
        </p:txBody>
      </p:sp>
      <p:sp>
        <p:nvSpPr>
          <p:cNvPr id="254" name="Google Shape;254;p3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7875" y="306900"/>
            <a:ext cx="4848251" cy="45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Brazil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200" y="1386300"/>
            <a:ext cx="6081251" cy="29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261" name="Google Shape;261;p3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and contrast the Canadian Food Guides.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Which one do you feel like is the </a:t>
            </a:r>
            <a:r>
              <a:rPr lang="en"/>
              <a:t>easiest</a:t>
            </a:r>
            <a:r>
              <a:rPr lang="en"/>
              <a:t> to understand?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 have the Guides changed over time? Have the </a:t>
            </a:r>
            <a:r>
              <a:rPr lang="en"/>
              <a:t>dominant food groups stayed the same?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was the food guide that your parents grew up with? Does it shape their cooking or dietary habits?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 you feel like your diet follows the latest guide?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What are some things you would like to change in your diet that are within your control?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Sweden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950" y="305950"/>
            <a:ext cx="4134099" cy="45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Japan</a:t>
            </a:r>
            <a:endParaRPr/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9451" y="422800"/>
            <a:ext cx="4265102" cy="429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France</a:t>
            </a:r>
            <a:endParaRPr/>
          </a:p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6625" y="802450"/>
            <a:ext cx="5307900" cy="35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Benin</a:t>
            </a:r>
            <a:endParaRPr/>
          </a:p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0524" y="396800"/>
            <a:ext cx="4616200" cy="434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Antigua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Barbuda</a:t>
            </a:r>
            <a:endParaRPr/>
          </a:p>
        </p:txBody>
      </p:sp>
      <p:sp>
        <p:nvSpPr>
          <p:cNvPr id="170" name="Google Shape;170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3327" y="520550"/>
            <a:ext cx="5306599" cy="41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Qatar</a:t>
            </a:r>
            <a:endParaRPr/>
          </a:p>
        </p:txBody>
      </p:sp>
      <p:sp>
        <p:nvSpPr>
          <p:cNvPr id="177" name="Google Shape;177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7100" y="295312"/>
            <a:ext cx="4654324" cy="455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Korea</a:t>
            </a:r>
            <a:endParaRPr/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350" y="845600"/>
            <a:ext cx="5740026" cy="372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